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2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416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8458200" cy="4343400"/>
          </a:xfrm>
          <a:prstGeom prst="rect">
            <a:avLst/>
          </a:prstGeom>
        </p:spPr>
      </p:pic>
      <p:pic>
        <p:nvPicPr>
          <p:cNvPr id="3" name="Picture 2" descr="sal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62000"/>
            <a:ext cx="8382000" cy="1371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মিলিয়ে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নাও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752600"/>
            <a:ext cx="7239000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كان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মুলে</a:t>
            </a:r>
            <a:r>
              <a:rPr lang="en-US" sz="4000" dirty="0" smtClean="0"/>
              <a:t> </a:t>
            </a:r>
            <a:r>
              <a:rPr lang="ar-SA" sz="4000" dirty="0" smtClean="0"/>
              <a:t>كون 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  </a:t>
            </a:r>
            <a:r>
              <a:rPr lang="ar-SA" sz="4000" dirty="0" smtClean="0"/>
              <a:t>او</a:t>
            </a:r>
            <a:r>
              <a:rPr lang="en-US" sz="4000" dirty="0" smtClean="0"/>
              <a:t> </a:t>
            </a:r>
            <a:r>
              <a:rPr lang="ar-SA" sz="4000" dirty="0" smtClean="0"/>
              <a:t> و</a:t>
            </a:r>
            <a:r>
              <a:rPr lang="en-US" sz="4000" dirty="0" err="1" smtClean="0"/>
              <a:t>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হরকত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যবর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রয়েছে</a:t>
            </a:r>
            <a:r>
              <a:rPr lang="en-US" sz="4000" dirty="0" smtClean="0"/>
              <a:t> , </a:t>
            </a:r>
            <a:r>
              <a:rPr lang="en-US" sz="4000" dirty="0" err="1" smtClean="0"/>
              <a:t>তাই</a:t>
            </a:r>
            <a:r>
              <a:rPr lang="en-US" sz="4000" dirty="0" smtClean="0"/>
              <a:t> </a:t>
            </a:r>
            <a:r>
              <a:rPr lang="ar-SA" sz="4000" dirty="0" smtClean="0"/>
              <a:t>واو</a:t>
            </a:r>
            <a:r>
              <a:rPr lang="en-US" sz="4000" dirty="0" smtClean="0"/>
              <a:t> 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ar-SA" sz="4000" dirty="0" smtClean="0"/>
              <a:t>الف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দ্বারা</a:t>
            </a:r>
            <a:r>
              <a:rPr lang="en-US" sz="4000" dirty="0" smtClean="0"/>
              <a:t>            </a:t>
            </a:r>
            <a:r>
              <a:rPr lang="en-US" sz="4000" dirty="0" err="1" smtClean="0"/>
              <a:t>পরিবতন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ar-SA" sz="4000" dirty="0" smtClean="0"/>
              <a:t>كان</a:t>
            </a:r>
            <a:r>
              <a:rPr lang="en-US" sz="4000" dirty="0" smtClean="0"/>
              <a:t> </a:t>
            </a:r>
            <a:r>
              <a:rPr lang="en-US" sz="4000" dirty="0" err="1" smtClean="0"/>
              <a:t>হইয়াছে</a:t>
            </a:r>
            <a:r>
              <a:rPr lang="en-US" sz="4000" dirty="0" smtClean="0"/>
              <a:t>। </a:t>
            </a:r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নিয়মে</a:t>
            </a:r>
            <a:r>
              <a:rPr lang="ar-SA" sz="4000" dirty="0" smtClean="0"/>
              <a:t>كانتا  </a:t>
            </a:r>
            <a:r>
              <a:rPr lang="en-US" sz="4000" dirty="0" err="1" smtClean="0"/>
              <a:t>পযন্ত</a:t>
            </a:r>
            <a:r>
              <a:rPr lang="en-US" sz="4000" dirty="0" smtClean="0"/>
              <a:t> </a:t>
            </a:r>
            <a:r>
              <a:rPr lang="ar-SA" sz="4000" dirty="0" smtClean="0"/>
              <a:t>تعليل</a:t>
            </a:r>
            <a:r>
              <a:rPr lang="en-US" sz="4000" dirty="0" smtClean="0"/>
              <a:t> </a:t>
            </a:r>
            <a:r>
              <a:rPr lang="en-US" sz="4000" dirty="0" err="1" smtClean="0"/>
              <a:t>হইবে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5943600" y="29718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76800" y="29718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667000" y="41910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905000"/>
            <a:ext cx="72390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ar-SA" sz="4000" dirty="0" smtClean="0"/>
              <a:t>كن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?</a:t>
            </a:r>
            <a:r>
              <a:rPr lang="ar-SA" sz="4000" dirty="0" smtClean="0"/>
              <a:t> 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953000" y="3657600"/>
            <a:ext cx="37338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৫ </a:t>
            </a:r>
            <a:r>
              <a:rPr lang="en-US" sz="2400" dirty="0" err="1" smtClean="0"/>
              <a:t>মিনিট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6" name="Picture 5" descr="Picto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4114800" cy="3031515"/>
          </a:xfrm>
          <a:prstGeom prst="rect">
            <a:avLst/>
          </a:prstGeom>
        </p:spPr>
      </p:pic>
    </p:spTree>
  </p:cSld>
  <p:clrMapOvr>
    <a:masterClrMapping/>
  </p:clrMapOvr>
  <p:transition spd="med">
    <p:cover dir="r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মিলিয়ে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নাও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524000"/>
            <a:ext cx="7239000" cy="510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 </a:t>
            </a:r>
            <a:r>
              <a:rPr lang="ar-SA" sz="3600" dirty="0" smtClean="0"/>
              <a:t>كن </a:t>
            </a:r>
            <a:r>
              <a:rPr lang="en-US" sz="3600" dirty="0" err="1" smtClean="0"/>
              <a:t>মূলত</a:t>
            </a:r>
            <a:r>
              <a:rPr lang="ar-SA" sz="3600" dirty="0" smtClean="0"/>
              <a:t>  كون 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ar-SA" sz="3600" dirty="0" smtClean="0"/>
              <a:t>,</a:t>
            </a:r>
            <a:r>
              <a:rPr lang="en-US" sz="3600" dirty="0" smtClean="0"/>
              <a:t> </a:t>
            </a:r>
            <a:r>
              <a:rPr lang="ar-SA" sz="3600" dirty="0" smtClean="0"/>
              <a:t>واو</a:t>
            </a:r>
            <a:r>
              <a:rPr lang="en-US" sz="3600" dirty="0" err="1" smtClean="0"/>
              <a:t>হরকত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বিশিষ্ট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পূবের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অক্ষরটিতে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তাই</a:t>
            </a:r>
            <a:r>
              <a:rPr lang="en-US" sz="3600" dirty="0" smtClean="0"/>
              <a:t> </a:t>
            </a:r>
            <a:r>
              <a:rPr lang="ar-SA" sz="3600" dirty="0" smtClean="0"/>
              <a:t>واو</a:t>
            </a:r>
            <a:r>
              <a:rPr lang="en-US" sz="3600" dirty="0" err="1" smtClean="0"/>
              <a:t>টি</a:t>
            </a:r>
            <a:r>
              <a:rPr lang="ar-SA" sz="3600" dirty="0" smtClean="0"/>
              <a:t>الف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ar-SA" sz="3600" dirty="0" smtClean="0"/>
              <a:t> </a:t>
            </a:r>
            <a:r>
              <a:rPr lang="en-US" sz="3600" dirty="0" smtClean="0"/>
              <a:t>  </a:t>
            </a:r>
            <a:r>
              <a:rPr lang="ar-SA" sz="3600" dirty="0" smtClean="0"/>
              <a:t> كائن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,  </a:t>
            </a:r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ar-SA" sz="3600" dirty="0" smtClean="0"/>
              <a:t>الف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ar-SA" sz="3600" dirty="0" smtClean="0"/>
              <a:t>لام</a:t>
            </a:r>
            <a:r>
              <a:rPr lang="en-US" sz="3600" dirty="0" smtClean="0"/>
              <a:t>এ </a:t>
            </a: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সাকিন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একত্রিত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হওয়ায়</a:t>
            </a:r>
            <a:r>
              <a:rPr lang="en-US" sz="3600" dirty="0" smtClean="0"/>
              <a:t> </a:t>
            </a:r>
            <a:r>
              <a:rPr lang="ar-SA" sz="3600" dirty="0" smtClean="0"/>
              <a:t>الف</a:t>
            </a:r>
            <a:r>
              <a:rPr lang="en-US" sz="3600" dirty="0" err="1" smtClean="0"/>
              <a:t>বিলুপ্ত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 ,</a:t>
            </a:r>
            <a:r>
              <a:rPr lang="ar-SA" sz="3600" dirty="0" smtClean="0"/>
              <a:t>كن    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,</a:t>
            </a:r>
            <a:r>
              <a:rPr lang="ar-SA" sz="3600" dirty="0" smtClean="0"/>
              <a:t> </a:t>
            </a:r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পূব</a:t>
            </a:r>
            <a:r>
              <a:rPr lang="en-US" sz="3600" dirty="0" smtClean="0"/>
              <a:t> </a:t>
            </a:r>
            <a:r>
              <a:rPr lang="ar-SA" sz="3600" dirty="0" smtClean="0"/>
              <a:t>واو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বুজানের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,</a:t>
            </a:r>
            <a:r>
              <a:rPr lang="ar-SA" sz="3600" dirty="0" smtClean="0"/>
              <a:t> كن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14800" y="23622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781800" y="45720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28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بحث ماضى استمرارى مثبت معروف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রুপান্তর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124200"/>
            <a:ext cx="2751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৫ </a:t>
            </a:r>
            <a:r>
              <a:rPr lang="en-US" sz="3200" dirty="0" err="1" smtClean="0"/>
              <a:t>মিনিট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242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ransition spd="med">
    <p:cover dir="l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মূল্যয়ন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1676400"/>
            <a:ext cx="72390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অতীত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হওয়া</a:t>
            </a:r>
            <a:r>
              <a:rPr lang="en-US" sz="4000" dirty="0" smtClean="0"/>
              <a:t> ,</a:t>
            </a:r>
            <a:r>
              <a:rPr lang="en-US" sz="4000" dirty="0" err="1" smtClean="0"/>
              <a:t>খাওয়া</a:t>
            </a:r>
            <a:r>
              <a:rPr lang="en-US" sz="4000" dirty="0" smtClean="0"/>
              <a:t> ,</a:t>
            </a:r>
            <a:r>
              <a:rPr lang="en-US" sz="4000" dirty="0" err="1" smtClean="0"/>
              <a:t>যাওয়া</a:t>
            </a:r>
            <a:r>
              <a:rPr lang="en-US" sz="4000" dirty="0" smtClean="0"/>
              <a:t>, </a:t>
            </a:r>
            <a:r>
              <a:rPr lang="en-US" sz="4000" dirty="0" err="1" smtClean="0"/>
              <a:t>ইত্যাদি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তাকে</a:t>
            </a:r>
            <a:r>
              <a:rPr lang="en-US" sz="4000" dirty="0" smtClean="0"/>
              <a:t> </a:t>
            </a:r>
            <a:r>
              <a:rPr lang="ar-SA" sz="4000" dirty="0" smtClean="0"/>
              <a:t>فعل ماضي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3810000"/>
            <a:ext cx="7239000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বতমান</a:t>
            </a:r>
            <a:r>
              <a:rPr lang="en-US" sz="4000" dirty="0" smtClean="0"/>
              <a:t> ও </a:t>
            </a:r>
            <a:r>
              <a:rPr lang="en-US" sz="4000" dirty="0" err="1" smtClean="0"/>
              <a:t>ভবিষ্যত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করতেছিল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হচ্ছিল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তাকে</a:t>
            </a:r>
            <a:r>
              <a:rPr lang="en-US" sz="4000" dirty="0" smtClean="0"/>
              <a:t> </a:t>
            </a:r>
            <a:r>
              <a:rPr lang="ar-SA" sz="4000" dirty="0" smtClean="0"/>
              <a:t>فعل مضارع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52600" y="39624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51054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ماضي استمراري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প্রনালী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আনবে</a:t>
            </a:r>
            <a:endParaRPr lang="en-US" sz="2800" dirty="0"/>
          </a:p>
        </p:txBody>
      </p:sp>
      <p:pic>
        <p:nvPicPr>
          <p:cNvPr id="4" name="Picture 3" descr="FB_IMG_14934781235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6934200" cy="3581400"/>
          </a:xfrm>
          <a:prstGeom prst="rect">
            <a:avLst/>
          </a:prstGeom>
        </p:spPr>
      </p:pic>
    </p:spTree>
  </p:cSld>
  <p:clrMapOvr>
    <a:masterClrMapping/>
  </p:clrMapOvr>
  <p:transition spd="med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 fontScale="90000"/>
          </a:bodyPr>
          <a:lstStyle/>
          <a:p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en-US" sz="6000" dirty="0" err="1" smtClean="0"/>
              <a:t>ধন্যবাদ</a:t>
            </a:r>
            <a:r>
              <a:rPr lang="ar-SA" sz="6000" dirty="0" smtClean="0"/>
              <a:t/>
            </a:r>
            <a:br>
              <a:rPr lang="ar-SA" sz="6000" dirty="0" smtClean="0"/>
            </a:br>
            <a:endParaRPr lang="en-US" sz="6000" dirty="0"/>
          </a:p>
        </p:txBody>
      </p:sp>
      <p:pic>
        <p:nvPicPr>
          <p:cNvPr id="3" name="Picture 2" descr="Pictur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685800" y="2438400"/>
            <a:ext cx="7467600" cy="38472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ইসমাইল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IN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সহ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মানিককাঠী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মাদ্‌রাসা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বাবুগঞ্জ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ar-SA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01728872144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Email:mdhasansagir@gmail.com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838200" y="762000"/>
            <a:ext cx="6927743" cy="1596324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8382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শিরনাম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2057400"/>
            <a:ext cx="64770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/>
                </a:solidFill>
              </a:rPr>
              <a:t>শ্রেনীঃ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smtClean="0">
                <a:solidFill>
                  <a:schemeClr val="bg2"/>
                </a:solidFill>
              </a:rPr>
              <a:t>ষষ্ট</a:t>
            </a:r>
            <a:endParaRPr lang="en-US" sz="3600" dirty="0" smtClean="0">
              <a:solidFill>
                <a:schemeClr val="bg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bg2"/>
                </a:solidFill>
              </a:rPr>
              <a:t>বিষয়</a:t>
            </a:r>
            <a:r>
              <a:rPr lang="en-US" sz="3600" dirty="0" smtClean="0">
                <a:solidFill>
                  <a:schemeClr val="bg2"/>
                </a:solidFill>
              </a:rPr>
              <a:t> ;</a:t>
            </a:r>
            <a:r>
              <a:rPr lang="en-US" sz="3600" dirty="0" err="1" smtClean="0">
                <a:solidFill>
                  <a:schemeClr val="bg2"/>
                </a:solidFill>
              </a:rPr>
              <a:t>আরবী</a:t>
            </a:r>
            <a:r>
              <a:rPr lang="en-US" sz="3600" dirty="0" smtClean="0">
                <a:solidFill>
                  <a:schemeClr val="bg2"/>
                </a:solidFill>
              </a:rPr>
              <a:t> ২য় </a:t>
            </a:r>
            <a:r>
              <a:rPr lang="en-US" sz="3600" dirty="0" err="1" smtClean="0">
                <a:solidFill>
                  <a:schemeClr val="bg2"/>
                </a:solidFill>
              </a:rPr>
              <a:t>প্ত্র</a:t>
            </a:r>
            <a:endParaRPr lang="en-US" sz="3600" dirty="0" smtClean="0">
              <a:solidFill>
                <a:schemeClr val="bg2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অধ্যায়</a:t>
            </a:r>
            <a:r>
              <a:rPr lang="en-US" sz="3600" dirty="0" smtClean="0">
                <a:solidFill>
                  <a:schemeClr val="bg2"/>
                </a:solidFill>
              </a:rPr>
              <a:t> ;  </a:t>
            </a:r>
            <a:r>
              <a:rPr lang="en-US" sz="3600" dirty="0" err="1" smtClean="0">
                <a:solidFill>
                  <a:schemeClr val="bg2"/>
                </a:solidFill>
              </a:rPr>
              <a:t>প্রথম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endParaRPr lang="en-US" sz="3600" dirty="0" smtClean="0">
              <a:solidFill>
                <a:schemeClr val="bg2"/>
              </a:solidFill>
            </a:endParaRPr>
          </a:p>
          <a:p>
            <a:pPr algn="ctr"/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4572000"/>
            <a:ext cx="37338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 ৪০  </a:t>
            </a:r>
            <a:r>
              <a:rPr lang="en-US" sz="2400" dirty="0" err="1" smtClean="0"/>
              <a:t>মিনিট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ransition spd="med">
    <p:wipe dir="u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3" grpId="0" build="allAtOnce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810000"/>
            <a:ext cx="5100293" cy="25640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52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971800"/>
            <a:ext cx="36576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কাজ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ক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রিতেছে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32004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কাজ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ক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রিতেছে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6031468"/>
            <a:ext cx="5105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সাঁতার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কাটিতেছে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9436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কাজ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ক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রিতেছে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4" name="Picture 13" descr="20170601_110417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62000"/>
            <a:ext cx="3657600" cy="2133600"/>
          </a:xfrm>
          <a:prstGeom prst="rect">
            <a:avLst/>
          </a:prstGeom>
        </p:spPr>
      </p:pic>
      <p:pic>
        <p:nvPicPr>
          <p:cNvPr id="15" name="Picture 14" descr="20170601_11033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810000"/>
            <a:ext cx="2683074" cy="1905000"/>
          </a:xfrm>
          <a:prstGeom prst="rect">
            <a:avLst/>
          </a:prstGeom>
        </p:spPr>
      </p:pic>
      <p:pic>
        <p:nvPicPr>
          <p:cNvPr id="16" name="Picture 15" descr="20170601_110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914400"/>
            <a:ext cx="4191000" cy="2286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 animBg="1"/>
      <p:bldP spid="11" grpId="0" build="allAtOnce"/>
      <p:bldP spid="12" grpId="0" build="allAtOnce" animBg="1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ফল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81000" y="3810000"/>
            <a:ext cx="8305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فعل مضارع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305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فعل ماضي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83058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শিক্ষাথীরা</a:t>
            </a:r>
            <a:r>
              <a:rPr lang="en-US" sz="3200" dirty="0" smtClean="0"/>
              <a:t> </a:t>
            </a:r>
            <a:r>
              <a:rPr lang="ar-SA" sz="3200" dirty="0" smtClean="0"/>
              <a:t>ماضى استمرارى</a:t>
            </a:r>
            <a:r>
              <a:rPr lang="en-US" sz="3200" dirty="0" smtClean="0"/>
              <a:t> 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প্রনালীর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</p:spTree>
  </p:cSld>
  <p:clrMapOvr>
    <a:masterClrMapping/>
  </p:clrMapOvr>
  <p:transition spd="med">
    <p:pull dir="l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228600" y="152400"/>
            <a:ext cx="8610600" cy="62484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অতীতে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চলীয়া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সদা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জারী</a:t>
            </a:r>
            <a:r>
              <a:rPr lang="en-US" dirty="0" smtClean="0"/>
              <a:t>, </a:t>
            </a:r>
            <a:r>
              <a:rPr lang="en-US" sz="4000" dirty="0" err="1" smtClean="0"/>
              <a:t>জানিও</a:t>
            </a:r>
            <a:r>
              <a:rPr lang="en-US" sz="4000" dirty="0" smtClean="0"/>
              <a:t> </a:t>
            </a:r>
            <a:r>
              <a:rPr lang="en-US" sz="4000" dirty="0" err="1" smtClean="0"/>
              <a:t>উহার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ar-SA" sz="4000" dirty="0" smtClean="0"/>
              <a:t> ماضى استمرارى</a:t>
            </a:r>
            <a:r>
              <a:rPr lang="en-US" sz="4000" dirty="0" smtClean="0"/>
              <a:t> ।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ar-SA" sz="3200" dirty="0" smtClean="0"/>
              <a:t>فعل مضارع </a:t>
            </a:r>
            <a:r>
              <a:rPr lang="en-US" sz="3200" dirty="0" smtClean="0"/>
              <a:t> </a:t>
            </a:r>
            <a:r>
              <a:rPr lang="en-US" sz="3200" dirty="0" err="1" smtClean="0"/>
              <a:t>আগে</a:t>
            </a:r>
            <a:r>
              <a:rPr lang="en-US" sz="3200" dirty="0" smtClean="0"/>
              <a:t> </a:t>
            </a:r>
            <a:r>
              <a:rPr lang="ar-SA" sz="3200" dirty="0" smtClean="0"/>
              <a:t>كان </a:t>
            </a:r>
            <a:r>
              <a:rPr lang="en-US" sz="3200" dirty="0" smtClean="0"/>
              <a:t> </a:t>
            </a:r>
            <a:r>
              <a:rPr lang="en-US" sz="3200" dirty="0" err="1" smtClean="0"/>
              <a:t>জুড়ে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দিলে</a:t>
            </a:r>
            <a:r>
              <a:rPr lang="en-US" dirty="0" smtClean="0"/>
              <a:t> ,</a:t>
            </a:r>
            <a:br>
              <a:rPr lang="en-US" dirty="0" smtClean="0"/>
            </a:br>
            <a:r>
              <a:rPr lang="ar-SA" dirty="0" smtClean="0"/>
              <a:t> استمرارى</a:t>
            </a:r>
            <a:r>
              <a:rPr lang="en-US" dirty="0" smtClean="0"/>
              <a:t> </a:t>
            </a:r>
            <a:r>
              <a:rPr lang="en-US" sz="4000" dirty="0" err="1" smtClean="0"/>
              <a:t>ছিগা</a:t>
            </a:r>
            <a:r>
              <a:rPr lang="en-US" sz="4000" dirty="0" smtClean="0"/>
              <a:t> </a:t>
            </a:r>
            <a:r>
              <a:rPr lang="en-US" sz="4000" dirty="0" err="1" smtClean="0"/>
              <a:t>তব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অনায়াসে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মিলে</a:t>
            </a:r>
            <a:r>
              <a:rPr lang="en-US" sz="4000" dirty="0" smtClean="0"/>
              <a:t>। </a:t>
            </a:r>
            <a:r>
              <a:rPr lang="en-US" sz="4000" dirty="0" err="1" smtClean="0"/>
              <a:t>মাজীর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ছিগার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মত</a:t>
            </a:r>
            <a:r>
              <a:rPr lang="en-US" sz="4000" dirty="0" smtClean="0"/>
              <a:t> </a:t>
            </a:r>
            <a:r>
              <a:rPr lang="ar-SA" sz="4000" dirty="0" smtClean="0"/>
              <a:t>كان 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আকার</a:t>
            </a:r>
            <a:r>
              <a:rPr lang="en-US" sz="4000" dirty="0" smtClean="0"/>
              <a:t>, ,</a:t>
            </a:r>
            <a:r>
              <a:rPr lang="en-US" sz="4000" dirty="0" err="1" smtClean="0"/>
              <a:t>চোদ্দটি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ছিগাতে</a:t>
            </a:r>
            <a:r>
              <a:rPr lang="en-US" sz="4000" dirty="0" smtClean="0"/>
              <a:t> </a:t>
            </a:r>
            <a:r>
              <a:rPr lang="ar-SA" sz="4000" dirty="0" smtClean="0"/>
              <a:t>كان </a:t>
            </a:r>
            <a:r>
              <a:rPr lang="en-US" sz="4000" dirty="0" err="1" smtClean="0"/>
              <a:t>হবে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রুপান্তর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90600" y="304800"/>
            <a:ext cx="7162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ماضى</a:t>
            </a:r>
            <a:r>
              <a:rPr lang="ar-SA" dirty="0" smtClean="0"/>
              <a:t> </a:t>
            </a:r>
            <a:r>
              <a:rPr lang="ar-SA" sz="3600" dirty="0" smtClean="0"/>
              <a:t>استمرارى 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প্রনালীর</a:t>
            </a:r>
            <a:r>
              <a:rPr lang="en-US" sz="3600" dirty="0" smtClean="0"/>
              <a:t>  </a:t>
            </a:r>
            <a:r>
              <a:rPr lang="en-US" sz="3600" dirty="0" smtClean="0"/>
              <a:t>চ                                                                                       </a:t>
            </a:r>
            <a:r>
              <a:rPr lang="en-US" sz="3600" dirty="0" err="1" smtClean="0"/>
              <a:t>ন্দ</a:t>
            </a:r>
            <a:endParaRPr lang="en-US" sz="3600" dirty="0"/>
          </a:p>
        </p:txBody>
      </p:sp>
    </p:spTree>
  </p:cSld>
  <p:clrMapOvr>
    <a:masterClrMapping/>
  </p:clrMapOvr>
  <p:transition spd="med">
    <p:pull dir="r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كان يفعل</a:t>
            </a:r>
            <a:br>
              <a:rPr lang="ar-SA" dirty="0" smtClean="0"/>
            </a:br>
            <a:r>
              <a:rPr lang="ar-SA" dirty="0" smtClean="0"/>
              <a:t>كانا يفعلان</a:t>
            </a:r>
            <a:br>
              <a:rPr lang="ar-SA" dirty="0" smtClean="0"/>
            </a:br>
            <a:r>
              <a:rPr lang="ar-SA" dirty="0" smtClean="0"/>
              <a:t>كانوا يفعلون</a:t>
            </a:r>
            <a:br>
              <a:rPr lang="ar-SA" dirty="0" smtClean="0"/>
            </a:br>
            <a:r>
              <a:rPr lang="ar-SA" dirty="0" smtClean="0"/>
              <a:t>كانت تفعل</a:t>
            </a:r>
            <a:br>
              <a:rPr lang="ar-SA" dirty="0" smtClean="0"/>
            </a:br>
            <a:r>
              <a:rPr lang="ar-SA" dirty="0" smtClean="0"/>
              <a:t>كانتا تفعلان</a:t>
            </a:r>
            <a:br>
              <a:rPr lang="ar-SA" dirty="0" smtClean="0"/>
            </a:br>
            <a:r>
              <a:rPr lang="ar-SA" dirty="0" smtClean="0"/>
              <a:t>كن يفعلن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0" y="105266"/>
            <a:ext cx="914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		</a:t>
            </a:r>
            <a:r>
              <a:rPr lang="ar-SA" sz="3600" dirty="0" smtClean="0"/>
              <a:t>بحث اثبات فعل ماضى استمرارى معروف</a:t>
            </a:r>
            <a:r>
              <a:rPr lang="en-US" sz="3600" dirty="0" smtClean="0"/>
              <a:t>   </a:t>
            </a:r>
            <a:r>
              <a:rPr lang="ar-SA" dirty="0" smtClean="0"/>
              <a:t>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ar-SA" dirty="0" smtClean="0"/>
              <a:t>كنت تفعل</a:t>
            </a:r>
            <a:br>
              <a:rPr lang="ar-SA" dirty="0" smtClean="0"/>
            </a:br>
            <a:r>
              <a:rPr lang="ar-SA" dirty="0" smtClean="0"/>
              <a:t>كنتما تفعلان</a:t>
            </a:r>
            <a:br>
              <a:rPr lang="ar-SA" dirty="0" smtClean="0"/>
            </a:br>
            <a:r>
              <a:rPr lang="ar-SA" dirty="0" smtClean="0"/>
              <a:t>كنتم تفعلون</a:t>
            </a:r>
            <a:br>
              <a:rPr lang="ar-SA" dirty="0" smtClean="0"/>
            </a:br>
            <a:r>
              <a:rPr lang="ar-SA" dirty="0" smtClean="0"/>
              <a:t>كنت تفعلين</a:t>
            </a:r>
            <a:br>
              <a:rPr lang="ar-SA" dirty="0" smtClean="0"/>
            </a:br>
            <a:r>
              <a:rPr lang="ar-SA" dirty="0" smtClean="0"/>
              <a:t>كنتما تفعلان</a:t>
            </a:r>
            <a:br>
              <a:rPr lang="ar-SA" dirty="0" smtClean="0"/>
            </a:br>
            <a:r>
              <a:rPr lang="ar-SA" dirty="0" smtClean="0"/>
              <a:t>كنتن تفعلن</a:t>
            </a:r>
            <a:br>
              <a:rPr lang="ar-SA" dirty="0" smtClean="0"/>
            </a:br>
            <a:r>
              <a:rPr lang="ar-SA" dirty="0" smtClean="0"/>
              <a:t>كنت افعل </a:t>
            </a:r>
            <a:br>
              <a:rPr lang="ar-SA" dirty="0" smtClean="0"/>
            </a:br>
            <a:r>
              <a:rPr lang="ar-SA" dirty="0" smtClean="0"/>
              <a:t>كنا نفعل</a:t>
            </a:r>
            <a:endParaRPr lang="en-US" dirty="0"/>
          </a:p>
        </p:txBody>
      </p:sp>
    </p:spTree>
  </p:cSld>
  <p:clrMapOvr>
    <a:masterClrMapping/>
  </p:clrMapOvr>
  <p:transition spd="med">
    <p:pull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048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1752600"/>
            <a:ext cx="7239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كان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724400" y="3200400"/>
            <a:ext cx="37338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৩ </a:t>
            </a:r>
            <a:r>
              <a:rPr lang="en-US" sz="2400" dirty="0" err="1" smtClean="0"/>
              <a:t>মিনিট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" name="Picture 4" descr="Pi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19400"/>
            <a:ext cx="3222688" cy="35814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285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অতীতে চলীয়া কাজ  ছিল সদা ছিল জারী, জানিও উহার নাম ماضى استمرارى ।  فعل مضارع  আগে كان  জুড়ে দিলে ,  استمرارى ছিগা তব অনায়াসে মিলে। মাজীর ছিগার মত كان  এর আকার, ,চোদ্দটি ছিগাতে كان হবে রুপান্তর ।</vt:lpstr>
      <vt:lpstr>كان يفعل كانا يفعلان كانوا يفعلون كانت تفعل كانتا تفعلان كن يفعلن</vt:lpstr>
      <vt:lpstr>كنت تفعل كنتما تفعلان كنتم تفعلون كنت تفعلين كنتما تفعلان كنتن تفعلن كنت افعل  كنا نفعل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      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Hasan Sagir</dc:creator>
  <cp:lastModifiedBy>Md. Joy</cp:lastModifiedBy>
  <cp:revision>113</cp:revision>
  <dcterms:created xsi:type="dcterms:W3CDTF">2006-08-16T00:00:00Z</dcterms:created>
  <dcterms:modified xsi:type="dcterms:W3CDTF">2018-04-25T09:04:34Z</dcterms:modified>
</cp:coreProperties>
</file>